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52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5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3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18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20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04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46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86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3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86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50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4B61C11F-691A-404D-86DD-0E9AC73DA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0"/>
            <a:ext cx="6858000" cy="989998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B43231E-16AC-4B9E-B575-834D73D4EB20}"/>
              </a:ext>
            </a:extLst>
          </p:cNvPr>
          <p:cNvSpPr txBox="1"/>
          <p:nvPr/>
        </p:nvSpPr>
        <p:spPr>
          <a:xfrm>
            <a:off x="2070099" y="3718100"/>
            <a:ext cx="4787901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坔頭港活動中心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6CB4305-CD35-4695-8573-5E66D0E38D06}"/>
              </a:ext>
            </a:extLst>
          </p:cNvPr>
          <p:cNvSpPr txBox="1"/>
          <p:nvPr/>
        </p:nvSpPr>
        <p:spPr>
          <a:xfrm>
            <a:off x="1148915" y="3038362"/>
            <a:ext cx="2826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2026</a:t>
            </a:r>
            <a:r>
              <a:rPr lang="zh-TW" altLang="en-US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市民學苑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DD3F967-730E-4321-827E-C87A652273F3}"/>
              </a:ext>
            </a:extLst>
          </p:cNvPr>
          <p:cNvSpPr txBox="1"/>
          <p:nvPr/>
        </p:nvSpPr>
        <p:spPr>
          <a:xfrm>
            <a:off x="372980" y="4844512"/>
            <a:ext cx="6184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4000"/>
              <a:t>鹽續總舖師的山珍與海味</a:t>
            </a:r>
            <a:endParaRPr lang="en-US" altLang="zh-TW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思源黑體 TW Regular" panose="020B0500000000000000" pitchFamily="34" charset="-120"/>
              <a:ea typeface="思源黑體 TW Regular" panose="020B0500000000000000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B56F068A-CB08-4511-A64B-86BCB8F022D7}"/>
              </a:ext>
            </a:extLst>
          </p:cNvPr>
          <p:cNvSpPr txBox="1"/>
          <p:nvPr/>
        </p:nvSpPr>
        <p:spPr>
          <a:xfrm>
            <a:off x="3256690" y="8972090"/>
            <a:ext cx="3467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臺南市鹽水區公所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D2FC2C5-B3DF-B450-ABE4-0684BCCD8480}"/>
              </a:ext>
            </a:extLst>
          </p:cNvPr>
          <p:cNvSpPr txBox="1"/>
          <p:nvPr/>
        </p:nvSpPr>
        <p:spPr>
          <a:xfrm>
            <a:off x="1409546" y="6131713"/>
            <a:ext cx="51315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免費報名</a:t>
            </a:r>
            <a:r>
              <a:rPr lang="en-US" altLang="zh-TW" sz="24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~</a:t>
            </a:r>
            <a:r>
              <a:rPr lang="zh-TW" altLang="en-US" sz="24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每班</a:t>
            </a:r>
            <a:r>
              <a:rPr lang="en-US" altLang="zh-TW" sz="24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12</a:t>
            </a:r>
            <a:r>
              <a:rPr lang="zh-TW" altLang="en-US" sz="24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人，額滿為止</a:t>
            </a:r>
            <a:endParaRPr lang="en-US" altLang="zh-TW" sz="2400" b="1" dirty="0">
              <a:solidFill>
                <a:schemeClr val="bg2">
                  <a:lumMod val="25000"/>
                </a:schemeClr>
              </a:solidFill>
              <a:latin typeface="思源黑体 CN Regular" panose="020B0500000000000000" pitchFamily="34" charset="-128"/>
              <a:ea typeface="思源黑体 CN Regular" panose="020B0500000000000000" pitchFamily="34" charset="-128"/>
            </a:endParaRPr>
          </a:p>
          <a:p>
            <a:pPr>
              <a:spcAft>
                <a:spcPts val="1200"/>
              </a:spcAft>
            </a:pP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上課時間：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6/2-7/7</a:t>
            </a:r>
          </a:p>
          <a:p>
            <a:pPr>
              <a:spcAft>
                <a:spcPts val="1200"/>
              </a:spcAft>
            </a:pP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週二  晚上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18</a:t>
            </a: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00-20</a:t>
            </a: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</a:t>
            </a:r>
          </a:p>
          <a:p>
            <a:pPr>
              <a:spcAft>
                <a:spcPts val="1200"/>
              </a:spcAft>
            </a:pP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聯絡人</a:t>
            </a:r>
            <a:r>
              <a:rPr lang="en-US" altLang="zh-TW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:</a:t>
            </a: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 </a:t>
            </a: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鹽水區公所</a:t>
            </a:r>
            <a:r>
              <a:rPr lang="en-US" altLang="zh-TW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6522341-185</a:t>
            </a:r>
            <a:endParaRPr lang="zh-TW" altLang="en-US" b="1" kern="100" dirty="0">
              <a:solidFill>
                <a:schemeClr val="bg2">
                  <a:lumMod val="25000"/>
                </a:schemeClr>
              </a:solidFill>
              <a:latin typeface="思源黑体 CN Regular" panose="020B0500000000000000" pitchFamily="34" charset="-128"/>
              <a:ea typeface="思源黑体 CN Regular" panose="020B05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9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48</Words>
  <Application>Microsoft Office PowerPoint</Application>
  <PresentationFormat>A4 紙張 (210x297 公釐)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思源黑体 CN Regular</vt:lpstr>
      <vt:lpstr>思源黑體 TW Regular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鹽水區公所 臺南市</dc:creator>
  <cp:lastModifiedBy>01</cp:lastModifiedBy>
  <cp:revision>37</cp:revision>
  <cp:lastPrinted>2025-06-20T02:00:25Z</cp:lastPrinted>
  <dcterms:created xsi:type="dcterms:W3CDTF">2020-11-06T00:54:00Z</dcterms:created>
  <dcterms:modified xsi:type="dcterms:W3CDTF">2026-05-14T03:57:32Z</dcterms:modified>
</cp:coreProperties>
</file>